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7B761E0-0816-4D94-B3F5-F44D6E64750A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6D4179AF-EC20-4AAA-8710-85047F292969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sz="5400" dirty="0" smtClean="0">
                <a:latin typeface="Bella Donna" pitchFamily="66" charset="0"/>
              </a:rPr>
              <a:t>Women In Theater History</a:t>
            </a:r>
            <a:endParaRPr lang="en-US" sz="5400" dirty="0">
              <a:latin typeface="Bella Don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212" y="228600"/>
            <a:ext cx="1914525" cy="2390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614362"/>
            <a:ext cx="2428875" cy="1876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97" y="5057775"/>
            <a:ext cx="2543175" cy="1800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811" y="3809133"/>
            <a:ext cx="2533650" cy="1809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1" y="4710112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Bella Donna" pitchFamily="66" charset="0"/>
              </a:rPr>
              <a:t>New Stage</a:t>
            </a:r>
            <a:endParaRPr lang="en-US" sz="5400" dirty="0">
              <a:latin typeface="Bella Donna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752600"/>
            <a:ext cx="2638425" cy="17335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105275"/>
            <a:ext cx="2628900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243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4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087" y="675724"/>
            <a:ext cx="7125113" cy="924475"/>
          </a:xfrm>
        </p:spPr>
        <p:txBody>
          <a:bodyPr/>
          <a:lstStyle/>
          <a:p>
            <a:pPr algn="ctr"/>
            <a:r>
              <a:rPr lang="en-US" sz="6000" dirty="0" smtClean="0">
                <a:latin typeface="Bella Donna" pitchFamily="66" charset="0"/>
              </a:rPr>
              <a:t>Nell Gwyn</a:t>
            </a:r>
            <a:endParaRPr lang="en-US" sz="6000" dirty="0">
              <a:latin typeface="Bella Donna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2666206"/>
            <a:ext cx="1962150" cy="23336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19200"/>
            <a:ext cx="1895475" cy="2409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032" y="3036332"/>
            <a:ext cx="1866900" cy="2447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6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Bella Donna" pitchFamily="66" charset="0"/>
              </a:rPr>
              <a:t>Caroline </a:t>
            </a:r>
            <a:r>
              <a:rPr lang="en-US" sz="6000" dirty="0" err="1" smtClean="0">
                <a:latin typeface="Bella Donna" pitchFamily="66" charset="0"/>
              </a:rPr>
              <a:t>Neuber</a:t>
            </a:r>
            <a:endParaRPr lang="en-US" sz="6000" dirty="0">
              <a:latin typeface="Bella Donna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475706"/>
            <a:ext cx="1676400" cy="27146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" y="3276600"/>
            <a:ext cx="199072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162050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4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latin typeface="Bella Donna" pitchFamily="66" charset="0"/>
              </a:rPr>
              <a:t>Tony is a Woman?!</a:t>
            </a:r>
            <a:endParaRPr lang="en-US" sz="6000" dirty="0">
              <a:latin typeface="Bella Donna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082" y="2093768"/>
            <a:ext cx="1714500" cy="1600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093768"/>
            <a:ext cx="1743075" cy="2628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3895725"/>
            <a:ext cx="1943100" cy="2352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27018"/>
            <a:ext cx="10668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0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err="1" smtClean="0">
                <a:latin typeface="Bella Donna" pitchFamily="66" charset="0"/>
              </a:rPr>
              <a:t>Phylicia</a:t>
            </a:r>
            <a:r>
              <a:rPr lang="en-US" sz="6000" dirty="0" smtClean="0">
                <a:latin typeface="Bella Donna" pitchFamily="66" charset="0"/>
              </a:rPr>
              <a:t> </a:t>
            </a:r>
            <a:r>
              <a:rPr lang="en-US" sz="6000" dirty="0" err="1" smtClean="0">
                <a:latin typeface="Bella Donna" pitchFamily="66" charset="0"/>
              </a:rPr>
              <a:t>Rashad</a:t>
            </a:r>
            <a:endParaRPr lang="en-US" sz="6000" dirty="0">
              <a:latin typeface="Bella Donna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4000"/>
            <a:ext cx="2028825" cy="22574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267200"/>
            <a:ext cx="2009775" cy="2276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2"/>
            <a:ext cx="2286000" cy="3368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953000"/>
            <a:ext cx="1152525" cy="12472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43800" y="557664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3538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195</TotalTime>
  <Words>19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Women In Theater History</vt:lpstr>
      <vt:lpstr>New Stage</vt:lpstr>
      <vt:lpstr>Nell Gwyn</vt:lpstr>
      <vt:lpstr>Caroline Neuber</vt:lpstr>
      <vt:lpstr>Tony is a Woman?!</vt:lpstr>
      <vt:lpstr>Phylicia Rashad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Taurean</dc:creator>
  <cp:lastModifiedBy>Taurean</cp:lastModifiedBy>
  <cp:revision>5</cp:revision>
  <dcterms:created xsi:type="dcterms:W3CDTF">2011-04-24T14:35:17Z</dcterms:created>
  <dcterms:modified xsi:type="dcterms:W3CDTF">2011-04-24T17:50:33Z</dcterms:modified>
</cp:coreProperties>
</file>